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31089600" cy="22860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52CAC-1C1F-43E7-8C08-4ACB13C346B2}" v="14" dt="2024-04-05T03:27:56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24" d="100"/>
          <a:sy n="2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86200" y="3741210"/>
            <a:ext cx="23317200" cy="7958666"/>
          </a:xfrm>
        </p:spPr>
        <p:txBody>
          <a:bodyPr anchor="b"/>
          <a:lstStyle>
            <a:lvl1pPr algn="ctr">
              <a:defRPr sz="382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86200" y="12006791"/>
            <a:ext cx="23317200" cy="5519209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91" indent="0" algn="ctr">
              <a:buNone/>
              <a:defRPr sz="1275"/>
            </a:lvl2pPr>
            <a:lvl3pPr marL="582982" indent="0" algn="ctr">
              <a:buNone/>
              <a:defRPr sz="1148"/>
            </a:lvl3pPr>
            <a:lvl4pPr marL="874473" indent="0" algn="ctr">
              <a:buNone/>
              <a:defRPr sz="1020"/>
            </a:lvl4pPr>
            <a:lvl5pPr marL="1165963" indent="0" algn="ctr">
              <a:buNone/>
              <a:defRPr sz="1020"/>
            </a:lvl5pPr>
            <a:lvl6pPr marL="1457455" indent="0" algn="ctr">
              <a:buNone/>
              <a:defRPr sz="1020"/>
            </a:lvl6pPr>
            <a:lvl7pPr marL="1748945" indent="0" algn="ctr">
              <a:buNone/>
              <a:defRPr sz="1020"/>
            </a:lvl7pPr>
            <a:lvl8pPr marL="2040436" indent="0" algn="ctr">
              <a:buNone/>
              <a:defRPr sz="1020"/>
            </a:lvl8pPr>
            <a:lvl9pPr marL="2331927" indent="0" algn="ctr">
              <a:buNone/>
              <a:defRPr sz="102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2248492" y="1217085"/>
            <a:ext cx="6703696" cy="1937279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137412" y="1217085"/>
            <a:ext cx="19722464" cy="193727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1222" y="5699132"/>
            <a:ext cx="26814780" cy="9509123"/>
          </a:xfrm>
        </p:spPr>
        <p:txBody>
          <a:bodyPr anchor="b"/>
          <a:lstStyle>
            <a:lvl1pPr>
              <a:defRPr sz="382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21222" y="15298214"/>
            <a:ext cx="26814780" cy="5000623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91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82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473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963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4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94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436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927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37412" y="6085419"/>
            <a:ext cx="13213080" cy="1450446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739108" y="6085419"/>
            <a:ext cx="13213080" cy="1450446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462" y="1217085"/>
            <a:ext cx="26814780" cy="44185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41466" y="5603877"/>
            <a:ext cx="13152356" cy="2746373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91" indent="0">
              <a:buNone/>
              <a:defRPr sz="1275" b="1"/>
            </a:lvl2pPr>
            <a:lvl3pPr marL="582982" indent="0">
              <a:buNone/>
              <a:defRPr sz="1148" b="1"/>
            </a:lvl3pPr>
            <a:lvl4pPr marL="874473" indent="0">
              <a:buNone/>
              <a:defRPr sz="1020" b="1"/>
            </a:lvl4pPr>
            <a:lvl5pPr marL="1165963" indent="0">
              <a:buNone/>
              <a:defRPr sz="1020" b="1"/>
            </a:lvl5pPr>
            <a:lvl6pPr marL="1457455" indent="0">
              <a:buNone/>
              <a:defRPr sz="1020" b="1"/>
            </a:lvl6pPr>
            <a:lvl7pPr marL="1748945" indent="0">
              <a:buNone/>
              <a:defRPr sz="1020" b="1"/>
            </a:lvl7pPr>
            <a:lvl8pPr marL="2040436" indent="0">
              <a:buNone/>
              <a:defRPr sz="1020" b="1"/>
            </a:lvl8pPr>
            <a:lvl9pPr marL="2331927" indent="0">
              <a:buNone/>
              <a:defRPr sz="10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141466" y="8350251"/>
            <a:ext cx="13152356" cy="1228196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739112" y="5603877"/>
            <a:ext cx="13217128" cy="2746373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91" indent="0">
              <a:buNone/>
              <a:defRPr sz="1275" b="1"/>
            </a:lvl2pPr>
            <a:lvl3pPr marL="582982" indent="0">
              <a:buNone/>
              <a:defRPr sz="1148" b="1"/>
            </a:lvl3pPr>
            <a:lvl4pPr marL="874473" indent="0">
              <a:buNone/>
              <a:defRPr sz="1020" b="1"/>
            </a:lvl4pPr>
            <a:lvl5pPr marL="1165963" indent="0">
              <a:buNone/>
              <a:defRPr sz="1020" b="1"/>
            </a:lvl5pPr>
            <a:lvl6pPr marL="1457455" indent="0">
              <a:buNone/>
              <a:defRPr sz="1020" b="1"/>
            </a:lvl6pPr>
            <a:lvl7pPr marL="1748945" indent="0">
              <a:buNone/>
              <a:defRPr sz="1020" b="1"/>
            </a:lvl7pPr>
            <a:lvl8pPr marL="2040436" indent="0">
              <a:buNone/>
              <a:defRPr sz="1020" b="1"/>
            </a:lvl8pPr>
            <a:lvl9pPr marL="2331927" indent="0">
              <a:buNone/>
              <a:defRPr sz="10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739112" y="8350251"/>
            <a:ext cx="13217128" cy="1228196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466" y="1524002"/>
            <a:ext cx="10027204" cy="53340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17134" y="3291422"/>
            <a:ext cx="15739108" cy="16245416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41466" y="6858003"/>
            <a:ext cx="10027204" cy="12705295"/>
          </a:xfrm>
        </p:spPr>
        <p:txBody>
          <a:bodyPr/>
          <a:lstStyle>
            <a:lvl1pPr marL="0" indent="0">
              <a:buNone/>
              <a:defRPr sz="1020"/>
            </a:lvl1pPr>
            <a:lvl2pPr marL="291491" indent="0">
              <a:buNone/>
              <a:defRPr sz="892"/>
            </a:lvl2pPr>
            <a:lvl3pPr marL="582982" indent="0">
              <a:buNone/>
              <a:defRPr sz="765"/>
            </a:lvl3pPr>
            <a:lvl4pPr marL="874473" indent="0">
              <a:buNone/>
              <a:defRPr sz="638"/>
            </a:lvl4pPr>
            <a:lvl5pPr marL="1165963" indent="0">
              <a:buNone/>
              <a:defRPr sz="638"/>
            </a:lvl5pPr>
            <a:lvl6pPr marL="1457455" indent="0">
              <a:buNone/>
              <a:defRPr sz="638"/>
            </a:lvl6pPr>
            <a:lvl7pPr marL="1748945" indent="0">
              <a:buNone/>
              <a:defRPr sz="638"/>
            </a:lvl7pPr>
            <a:lvl8pPr marL="2040436" indent="0">
              <a:buNone/>
              <a:defRPr sz="638"/>
            </a:lvl8pPr>
            <a:lvl9pPr marL="2331927" indent="0">
              <a:buNone/>
              <a:defRPr sz="63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466" y="1524002"/>
            <a:ext cx="10027204" cy="53340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217134" y="3291422"/>
            <a:ext cx="15739108" cy="16245416"/>
          </a:xfrm>
        </p:spPr>
        <p:txBody>
          <a:bodyPr/>
          <a:lstStyle>
            <a:lvl1pPr marL="0" indent="0">
              <a:buNone/>
              <a:defRPr sz="2040"/>
            </a:lvl1pPr>
            <a:lvl2pPr marL="291491" indent="0">
              <a:buNone/>
              <a:defRPr sz="1785"/>
            </a:lvl2pPr>
            <a:lvl3pPr marL="582982" indent="0">
              <a:buNone/>
              <a:defRPr sz="1530"/>
            </a:lvl3pPr>
            <a:lvl4pPr marL="874473" indent="0">
              <a:buNone/>
              <a:defRPr sz="1275"/>
            </a:lvl4pPr>
            <a:lvl5pPr marL="1165963" indent="0">
              <a:buNone/>
              <a:defRPr sz="1275"/>
            </a:lvl5pPr>
            <a:lvl6pPr marL="1457455" indent="0">
              <a:buNone/>
              <a:defRPr sz="1275"/>
            </a:lvl6pPr>
            <a:lvl7pPr marL="1748945" indent="0">
              <a:buNone/>
              <a:defRPr sz="1275"/>
            </a:lvl7pPr>
            <a:lvl8pPr marL="2040436" indent="0">
              <a:buNone/>
              <a:defRPr sz="1275"/>
            </a:lvl8pPr>
            <a:lvl9pPr marL="2331927" indent="0">
              <a:buNone/>
              <a:defRPr sz="127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41466" y="6858003"/>
            <a:ext cx="10027204" cy="12705295"/>
          </a:xfrm>
        </p:spPr>
        <p:txBody>
          <a:bodyPr/>
          <a:lstStyle>
            <a:lvl1pPr marL="0" indent="0">
              <a:buNone/>
              <a:defRPr sz="1020"/>
            </a:lvl1pPr>
            <a:lvl2pPr marL="291491" indent="0">
              <a:buNone/>
              <a:defRPr sz="892"/>
            </a:lvl2pPr>
            <a:lvl3pPr marL="582982" indent="0">
              <a:buNone/>
              <a:defRPr sz="765"/>
            </a:lvl3pPr>
            <a:lvl4pPr marL="874473" indent="0">
              <a:buNone/>
              <a:defRPr sz="638"/>
            </a:lvl4pPr>
            <a:lvl5pPr marL="1165963" indent="0">
              <a:buNone/>
              <a:defRPr sz="638"/>
            </a:lvl5pPr>
            <a:lvl6pPr marL="1457455" indent="0">
              <a:buNone/>
              <a:defRPr sz="638"/>
            </a:lvl6pPr>
            <a:lvl7pPr marL="1748945" indent="0">
              <a:buNone/>
              <a:defRPr sz="638"/>
            </a:lvl7pPr>
            <a:lvl8pPr marL="2040436" indent="0">
              <a:buNone/>
              <a:defRPr sz="638"/>
            </a:lvl8pPr>
            <a:lvl9pPr marL="2331927" indent="0">
              <a:buNone/>
              <a:defRPr sz="63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137414" y="1217085"/>
            <a:ext cx="2681478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37414" y="6085419"/>
            <a:ext cx="26814780" cy="1450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137412" y="21187835"/>
            <a:ext cx="6995160" cy="121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298434" y="21187835"/>
            <a:ext cx="10492740" cy="121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957028" y="21187835"/>
            <a:ext cx="6995160" cy="121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886" y="0"/>
            <a:ext cx="31081827" cy="228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images of buildings and a hotel&#10;&#10;AI-generated content may be incorrect.">
            <a:extLst>
              <a:ext uri="{FF2B5EF4-FFF2-40B4-BE49-F238E27FC236}">
                <a16:creationId xmlns:a16="http://schemas.microsoft.com/office/drawing/2014/main" id="{E805F541-57BA-263C-ECCF-FDA4DC76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1826" cy="23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886" y="0"/>
            <a:ext cx="31081827" cy="228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6CE27753-54F5-435C-C86B-5AC11D1C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9600" cy="233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Juan Jose Rodriguez Carabali</cp:lastModifiedBy>
  <cp:revision>428</cp:revision>
  <dcterms:created xsi:type="dcterms:W3CDTF">2024-04-02T13:06:30Z</dcterms:created>
  <dcterms:modified xsi:type="dcterms:W3CDTF">2025-03-14T05:21:09Z</dcterms:modified>
</cp:coreProperties>
</file>