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77450" cy="75628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66" dt="2024-04-02T14:29:14.736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81" y="1237717"/>
            <a:ext cx="7558088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1675" y="402652"/>
            <a:ext cx="2172950" cy="64091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576" y="1885462"/>
            <a:ext cx="8691801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576" y="5061158"/>
            <a:ext cx="8691801" cy="165437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7" y="402652"/>
            <a:ext cx="8691801" cy="1461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1709" y="1853949"/>
            <a:ext cx="4284229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1709" y="2762541"/>
            <a:ext cx="4284229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2825" y="402652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2825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8156" y="7009642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7199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7B20AA6-AAAD-4974-A00C-264243D90E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DE22BA-7158-B31E-9157-699A0AFE3F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339</cp:revision>
  <dcterms:created xsi:type="dcterms:W3CDTF">2024-04-02T13:06:30Z</dcterms:created>
  <dcterms:modified xsi:type="dcterms:W3CDTF">2024-04-02T14:30:11Z</dcterms:modified>
</cp:coreProperties>
</file>