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3A297-76C5-47FA-B723-AAE7CC8AB8A9}" v="36" dt="2024-04-03T22:29:42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03/04/2024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A34C5D3-8361-3B5E-021B-5BD4E984B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1" y="-5490"/>
            <a:ext cx="7769965" cy="1006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43</cp:revision>
  <dcterms:created xsi:type="dcterms:W3CDTF">2024-04-03T22:13:46Z</dcterms:created>
  <dcterms:modified xsi:type="dcterms:W3CDTF">2024-04-03T22:29:46Z</dcterms:modified>
</cp:coreProperties>
</file>