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0077450" cy="756285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20FD77-2113-4758-A72F-D8F580C7CF39}" v="44" dt="2024-04-02T14:18:33.622"/>
    <p1510:client id="{C2C79317-4C0C-4B94-BD43-1EA456137172}" v="237" dt="2024-04-02T13:50:12.3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59681" y="1237717"/>
            <a:ext cx="7558088" cy="2632992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9681" y="3972247"/>
            <a:ext cx="7558088" cy="18259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22" indent="0" algn="ctr">
              <a:buNone/>
              <a:defRPr sz="1653"/>
            </a:lvl2pPr>
            <a:lvl3pPr marL="755843" indent="0" algn="ctr">
              <a:buNone/>
              <a:defRPr sz="1488"/>
            </a:lvl3pPr>
            <a:lvl4pPr marL="1133765" indent="0" algn="ctr">
              <a:buNone/>
              <a:defRPr sz="1323"/>
            </a:lvl4pPr>
            <a:lvl5pPr marL="1511686" indent="0" algn="ctr">
              <a:buNone/>
              <a:defRPr sz="1323"/>
            </a:lvl5pPr>
            <a:lvl6pPr marL="1889608" indent="0" algn="ctr">
              <a:buNone/>
              <a:defRPr sz="1323"/>
            </a:lvl6pPr>
            <a:lvl7pPr marL="2267529" indent="0" algn="ctr">
              <a:buNone/>
              <a:defRPr sz="1323"/>
            </a:lvl7pPr>
            <a:lvl8pPr marL="2645451" indent="0" algn="ctr">
              <a:buNone/>
              <a:defRPr sz="1323"/>
            </a:lvl8pPr>
            <a:lvl9pPr marL="3023372" indent="0" algn="ctr">
              <a:buNone/>
              <a:defRPr sz="1323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211675" y="402652"/>
            <a:ext cx="2172950" cy="64091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92825" y="402652"/>
            <a:ext cx="6392882" cy="640916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7576" y="1885462"/>
            <a:ext cx="8691801" cy="3145935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7576" y="5061158"/>
            <a:ext cx="8691801" cy="165437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22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843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765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68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60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52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45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37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92825" y="2013259"/>
            <a:ext cx="4282916" cy="479855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101709" y="2013259"/>
            <a:ext cx="4282916" cy="479855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137" y="402652"/>
            <a:ext cx="8691801" cy="146180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94138" y="1853949"/>
            <a:ext cx="4263233" cy="90859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22" indent="0">
              <a:buNone/>
              <a:defRPr sz="1653" b="1"/>
            </a:lvl2pPr>
            <a:lvl3pPr marL="755843" indent="0">
              <a:buNone/>
              <a:defRPr sz="1488" b="1"/>
            </a:lvl3pPr>
            <a:lvl4pPr marL="1133765" indent="0">
              <a:buNone/>
              <a:defRPr sz="1323" b="1"/>
            </a:lvl4pPr>
            <a:lvl5pPr marL="1511686" indent="0">
              <a:buNone/>
              <a:defRPr sz="1323" b="1"/>
            </a:lvl5pPr>
            <a:lvl6pPr marL="1889608" indent="0">
              <a:buNone/>
              <a:defRPr sz="1323" b="1"/>
            </a:lvl6pPr>
            <a:lvl7pPr marL="2267529" indent="0">
              <a:buNone/>
              <a:defRPr sz="1323" b="1"/>
            </a:lvl7pPr>
            <a:lvl8pPr marL="2645451" indent="0">
              <a:buNone/>
              <a:defRPr sz="1323" b="1"/>
            </a:lvl8pPr>
            <a:lvl9pPr marL="3023372" indent="0">
              <a:buNone/>
              <a:defRPr sz="1323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94138" y="2762541"/>
            <a:ext cx="4263233" cy="406328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101709" y="1853949"/>
            <a:ext cx="4284229" cy="90859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22" indent="0">
              <a:buNone/>
              <a:defRPr sz="1653" b="1"/>
            </a:lvl2pPr>
            <a:lvl3pPr marL="755843" indent="0">
              <a:buNone/>
              <a:defRPr sz="1488" b="1"/>
            </a:lvl3pPr>
            <a:lvl4pPr marL="1133765" indent="0">
              <a:buNone/>
              <a:defRPr sz="1323" b="1"/>
            </a:lvl4pPr>
            <a:lvl5pPr marL="1511686" indent="0">
              <a:buNone/>
              <a:defRPr sz="1323" b="1"/>
            </a:lvl5pPr>
            <a:lvl6pPr marL="1889608" indent="0">
              <a:buNone/>
              <a:defRPr sz="1323" b="1"/>
            </a:lvl6pPr>
            <a:lvl7pPr marL="2267529" indent="0">
              <a:buNone/>
              <a:defRPr sz="1323" b="1"/>
            </a:lvl7pPr>
            <a:lvl8pPr marL="2645451" indent="0">
              <a:buNone/>
              <a:defRPr sz="1323" b="1"/>
            </a:lvl8pPr>
            <a:lvl9pPr marL="3023372" indent="0">
              <a:buNone/>
              <a:defRPr sz="1323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101709" y="2762541"/>
            <a:ext cx="4284229" cy="406328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138" y="504190"/>
            <a:ext cx="3250240" cy="176466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84229" y="1088911"/>
            <a:ext cx="5101709" cy="5374525"/>
          </a:xfrm>
        </p:spPr>
        <p:txBody>
          <a:bodyPr/>
          <a:lstStyle>
            <a:lvl1pPr>
              <a:defRPr sz="2645"/>
            </a:lvl1pPr>
            <a:lvl2pPr>
              <a:defRPr sz="2314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4138" y="2268855"/>
            <a:ext cx="3250240" cy="4203335"/>
          </a:xfrm>
        </p:spPr>
        <p:txBody>
          <a:bodyPr/>
          <a:lstStyle>
            <a:lvl1pPr marL="0" indent="0">
              <a:buNone/>
              <a:defRPr sz="1323"/>
            </a:lvl1pPr>
            <a:lvl2pPr marL="377922" indent="0">
              <a:buNone/>
              <a:defRPr sz="1157"/>
            </a:lvl2pPr>
            <a:lvl3pPr marL="755843" indent="0">
              <a:buNone/>
              <a:defRPr sz="992"/>
            </a:lvl3pPr>
            <a:lvl4pPr marL="1133765" indent="0">
              <a:buNone/>
              <a:defRPr sz="827"/>
            </a:lvl4pPr>
            <a:lvl5pPr marL="1511686" indent="0">
              <a:buNone/>
              <a:defRPr sz="827"/>
            </a:lvl5pPr>
            <a:lvl6pPr marL="1889608" indent="0">
              <a:buNone/>
              <a:defRPr sz="827"/>
            </a:lvl6pPr>
            <a:lvl7pPr marL="2267529" indent="0">
              <a:buNone/>
              <a:defRPr sz="827"/>
            </a:lvl7pPr>
            <a:lvl8pPr marL="2645451" indent="0">
              <a:buNone/>
              <a:defRPr sz="827"/>
            </a:lvl8pPr>
            <a:lvl9pPr marL="3023372" indent="0">
              <a:buNone/>
              <a:defRPr sz="827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138" y="504190"/>
            <a:ext cx="3250240" cy="176466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84229" y="1088911"/>
            <a:ext cx="5101709" cy="5374525"/>
          </a:xfrm>
        </p:spPr>
        <p:txBody>
          <a:bodyPr/>
          <a:lstStyle>
            <a:lvl1pPr marL="0" indent="0">
              <a:buNone/>
              <a:defRPr sz="2645"/>
            </a:lvl1pPr>
            <a:lvl2pPr marL="377922" indent="0">
              <a:buNone/>
              <a:defRPr sz="2314"/>
            </a:lvl2pPr>
            <a:lvl3pPr marL="755843" indent="0">
              <a:buNone/>
              <a:defRPr sz="1984"/>
            </a:lvl3pPr>
            <a:lvl4pPr marL="1133765" indent="0">
              <a:buNone/>
              <a:defRPr sz="1653"/>
            </a:lvl4pPr>
            <a:lvl5pPr marL="1511686" indent="0">
              <a:buNone/>
              <a:defRPr sz="1653"/>
            </a:lvl5pPr>
            <a:lvl6pPr marL="1889608" indent="0">
              <a:buNone/>
              <a:defRPr sz="1653"/>
            </a:lvl6pPr>
            <a:lvl7pPr marL="2267529" indent="0">
              <a:buNone/>
              <a:defRPr sz="1653"/>
            </a:lvl7pPr>
            <a:lvl8pPr marL="2645451" indent="0">
              <a:buNone/>
              <a:defRPr sz="1653"/>
            </a:lvl8pPr>
            <a:lvl9pPr marL="3023372" indent="0">
              <a:buNone/>
              <a:defRPr sz="1653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4138" y="2268855"/>
            <a:ext cx="3250240" cy="4203335"/>
          </a:xfrm>
        </p:spPr>
        <p:txBody>
          <a:bodyPr/>
          <a:lstStyle>
            <a:lvl1pPr marL="0" indent="0">
              <a:buNone/>
              <a:defRPr sz="1323"/>
            </a:lvl1pPr>
            <a:lvl2pPr marL="377922" indent="0">
              <a:buNone/>
              <a:defRPr sz="1157"/>
            </a:lvl2pPr>
            <a:lvl3pPr marL="755843" indent="0">
              <a:buNone/>
              <a:defRPr sz="992"/>
            </a:lvl3pPr>
            <a:lvl4pPr marL="1133765" indent="0">
              <a:buNone/>
              <a:defRPr sz="827"/>
            </a:lvl4pPr>
            <a:lvl5pPr marL="1511686" indent="0">
              <a:buNone/>
              <a:defRPr sz="827"/>
            </a:lvl5pPr>
            <a:lvl6pPr marL="1889608" indent="0">
              <a:buNone/>
              <a:defRPr sz="827"/>
            </a:lvl6pPr>
            <a:lvl7pPr marL="2267529" indent="0">
              <a:buNone/>
              <a:defRPr sz="827"/>
            </a:lvl7pPr>
            <a:lvl8pPr marL="2645451" indent="0">
              <a:buNone/>
              <a:defRPr sz="827"/>
            </a:lvl8pPr>
            <a:lvl9pPr marL="3023372" indent="0">
              <a:buNone/>
              <a:defRPr sz="827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92825" y="402652"/>
            <a:ext cx="8691801" cy="146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92825" y="2013259"/>
            <a:ext cx="8691801" cy="479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92825" y="7009642"/>
            <a:ext cx="2267426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338156" y="7009642"/>
            <a:ext cx="3401139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117199" y="7009642"/>
            <a:ext cx="2267426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1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259" y="0"/>
            <a:ext cx="10074931" cy="7562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855944E-8F60-C69E-42CC-23431A8441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5" b="1"/>
          <a:stretch/>
        </p:blipFill>
        <p:spPr>
          <a:xfrm>
            <a:off x="20" y="1413"/>
            <a:ext cx="10077430" cy="756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057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10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259" y="0"/>
            <a:ext cx="10074931" cy="7562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40D8F9D-3F10-33B9-657C-4F29AD8772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5" b="1"/>
          <a:stretch/>
        </p:blipFill>
        <p:spPr>
          <a:xfrm>
            <a:off x="20" y="1413"/>
            <a:ext cx="10077430" cy="756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095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316</cp:revision>
  <dcterms:created xsi:type="dcterms:W3CDTF">2024-04-02T13:06:30Z</dcterms:created>
  <dcterms:modified xsi:type="dcterms:W3CDTF">2024-04-02T14:18:50Z</dcterms:modified>
</cp:coreProperties>
</file>