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772400" cy="100584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0FD77-2113-4758-A72F-D8F580C7CF39}" v="147" dt="2024-04-02T15:43:55.765"/>
    <p1510:client id="{C2C79317-4C0C-4B94-BD43-1EA456137172}" v="237" dt="2024-04-02T13:50:12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550" y="1646132"/>
            <a:ext cx="5829300" cy="3501813"/>
          </a:xfrm>
        </p:spPr>
        <p:txBody>
          <a:bodyPr anchor="b"/>
          <a:lstStyle>
            <a:lvl1pPr algn="ctr">
              <a:defRPr sz="382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550" y="5282988"/>
            <a:ext cx="5829300" cy="2428452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91" indent="0" algn="ctr">
              <a:buNone/>
              <a:defRPr sz="1275"/>
            </a:lvl2pPr>
            <a:lvl3pPr marL="582982" indent="0" algn="ctr">
              <a:buNone/>
              <a:defRPr sz="1148"/>
            </a:lvl3pPr>
            <a:lvl4pPr marL="874473" indent="0" algn="ctr">
              <a:buNone/>
              <a:defRPr sz="1020"/>
            </a:lvl4pPr>
            <a:lvl5pPr marL="1165963" indent="0" algn="ctr">
              <a:buNone/>
              <a:defRPr sz="1020"/>
            </a:lvl5pPr>
            <a:lvl6pPr marL="1457455" indent="0" algn="ctr">
              <a:buNone/>
              <a:defRPr sz="1020"/>
            </a:lvl6pPr>
            <a:lvl7pPr marL="1748945" indent="0" algn="ctr">
              <a:buNone/>
              <a:defRPr sz="1020"/>
            </a:lvl7pPr>
            <a:lvl8pPr marL="2040436" indent="0" algn="ctr">
              <a:buNone/>
              <a:defRPr sz="1020"/>
            </a:lvl8pPr>
            <a:lvl9pPr marL="2331927" indent="0" algn="ctr">
              <a:buNone/>
              <a:defRPr sz="102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62123" y="535517"/>
            <a:ext cx="1675924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3826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0305" y="6731214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91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82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473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963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4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94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436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927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934777" y="2677584"/>
            <a:ext cx="3303270" cy="6381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91" indent="0">
              <a:buNone/>
              <a:defRPr sz="1275" b="1"/>
            </a:lvl2pPr>
            <a:lvl3pPr marL="582982" indent="0">
              <a:buNone/>
              <a:defRPr sz="1148" b="1"/>
            </a:lvl3pPr>
            <a:lvl4pPr marL="874473" indent="0">
              <a:buNone/>
              <a:defRPr sz="1020" b="1"/>
            </a:lvl4pPr>
            <a:lvl5pPr marL="1165963" indent="0">
              <a:buNone/>
              <a:defRPr sz="1020" b="1"/>
            </a:lvl5pPr>
            <a:lvl6pPr marL="1457455" indent="0">
              <a:buNone/>
              <a:defRPr sz="1020" b="1"/>
            </a:lvl6pPr>
            <a:lvl7pPr marL="1748945" indent="0">
              <a:buNone/>
              <a:defRPr sz="1020" b="1"/>
            </a:lvl7pPr>
            <a:lvl8pPr marL="2040436" indent="0">
              <a:buNone/>
              <a:defRPr sz="1020" b="1"/>
            </a:lvl8pPr>
            <a:lvl9pPr marL="2331927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91" indent="0">
              <a:buNone/>
              <a:defRPr sz="1275" b="1"/>
            </a:lvl2pPr>
            <a:lvl3pPr marL="582982" indent="0">
              <a:buNone/>
              <a:defRPr sz="1148" b="1"/>
            </a:lvl3pPr>
            <a:lvl4pPr marL="874473" indent="0">
              <a:buNone/>
              <a:defRPr sz="1020" b="1"/>
            </a:lvl4pPr>
            <a:lvl5pPr marL="1165963" indent="0">
              <a:buNone/>
              <a:defRPr sz="1020" b="1"/>
            </a:lvl5pPr>
            <a:lvl6pPr marL="1457455" indent="0">
              <a:buNone/>
              <a:defRPr sz="1020" b="1"/>
            </a:lvl6pPr>
            <a:lvl7pPr marL="1748945" indent="0">
              <a:buNone/>
              <a:defRPr sz="1020" b="1"/>
            </a:lvl7pPr>
            <a:lvl8pPr marL="2040436" indent="0">
              <a:buNone/>
              <a:defRPr sz="1020" b="1"/>
            </a:lvl8pPr>
            <a:lvl9pPr marL="2331927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6" y="670561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04283" y="1448225"/>
            <a:ext cx="3934777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6" y="3017521"/>
            <a:ext cx="2506801" cy="5590330"/>
          </a:xfrm>
        </p:spPr>
        <p:txBody>
          <a:bodyPr/>
          <a:lstStyle>
            <a:lvl1pPr marL="0" indent="0">
              <a:buNone/>
              <a:defRPr sz="1020"/>
            </a:lvl1pPr>
            <a:lvl2pPr marL="291491" indent="0">
              <a:buNone/>
              <a:defRPr sz="892"/>
            </a:lvl2pPr>
            <a:lvl3pPr marL="582982" indent="0">
              <a:buNone/>
              <a:defRPr sz="765"/>
            </a:lvl3pPr>
            <a:lvl4pPr marL="874473" indent="0">
              <a:buNone/>
              <a:defRPr sz="638"/>
            </a:lvl4pPr>
            <a:lvl5pPr marL="1165963" indent="0">
              <a:buNone/>
              <a:defRPr sz="638"/>
            </a:lvl5pPr>
            <a:lvl6pPr marL="1457455" indent="0">
              <a:buNone/>
              <a:defRPr sz="638"/>
            </a:lvl6pPr>
            <a:lvl7pPr marL="1748945" indent="0">
              <a:buNone/>
              <a:defRPr sz="638"/>
            </a:lvl7pPr>
            <a:lvl8pPr marL="2040436" indent="0">
              <a:buNone/>
              <a:defRPr sz="638"/>
            </a:lvl8pPr>
            <a:lvl9pPr marL="2331927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6" y="670561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304283" y="1448225"/>
            <a:ext cx="3934777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91" indent="0">
              <a:buNone/>
              <a:defRPr sz="1785"/>
            </a:lvl2pPr>
            <a:lvl3pPr marL="582982" indent="0">
              <a:buNone/>
              <a:defRPr sz="1530"/>
            </a:lvl3pPr>
            <a:lvl4pPr marL="874473" indent="0">
              <a:buNone/>
              <a:defRPr sz="1275"/>
            </a:lvl4pPr>
            <a:lvl5pPr marL="1165963" indent="0">
              <a:buNone/>
              <a:defRPr sz="1275"/>
            </a:lvl5pPr>
            <a:lvl6pPr marL="1457455" indent="0">
              <a:buNone/>
              <a:defRPr sz="1275"/>
            </a:lvl6pPr>
            <a:lvl7pPr marL="1748945" indent="0">
              <a:buNone/>
              <a:defRPr sz="1275"/>
            </a:lvl7pPr>
            <a:lvl8pPr marL="2040436" indent="0">
              <a:buNone/>
              <a:defRPr sz="1275"/>
            </a:lvl8pPr>
            <a:lvl9pPr marL="2331927" indent="0">
              <a:buNone/>
              <a:defRPr sz="127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6" y="3017521"/>
            <a:ext cx="2506801" cy="5590330"/>
          </a:xfrm>
        </p:spPr>
        <p:txBody>
          <a:bodyPr/>
          <a:lstStyle>
            <a:lvl1pPr marL="0" indent="0">
              <a:buNone/>
              <a:defRPr sz="1020"/>
            </a:lvl1pPr>
            <a:lvl2pPr marL="291491" indent="0">
              <a:buNone/>
              <a:defRPr sz="892"/>
            </a:lvl2pPr>
            <a:lvl3pPr marL="582982" indent="0">
              <a:buNone/>
              <a:defRPr sz="765"/>
            </a:lvl3pPr>
            <a:lvl4pPr marL="874473" indent="0">
              <a:buNone/>
              <a:defRPr sz="638"/>
            </a:lvl4pPr>
            <a:lvl5pPr marL="1165963" indent="0">
              <a:buNone/>
              <a:defRPr sz="638"/>
            </a:lvl5pPr>
            <a:lvl6pPr marL="1457455" indent="0">
              <a:buNone/>
              <a:defRPr sz="638"/>
            </a:lvl6pPr>
            <a:lvl7pPr marL="1748945" indent="0">
              <a:buNone/>
              <a:defRPr sz="638"/>
            </a:lvl7pPr>
            <a:lvl8pPr marL="2040436" indent="0">
              <a:buNone/>
              <a:defRPr sz="638"/>
            </a:lvl8pPr>
            <a:lvl9pPr marL="2331927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489257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9512BB-5231-16EA-405D-B04AD7E33E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8"/>
          <a:stretch/>
        </p:blipFill>
        <p:spPr>
          <a:xfrm>
            <a:off x="20" y="10"/>
            <a:ext cx="7772380" cy="1005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402</cp:revision>
  <dcterms:created xsi:type="dcterms:W3CDTF">2024-04-02T13:06:30Z</dcterms:created>
  <dcterms:modified xsi:type="dcterms:W3CDTF">2024-04-02T15:44:01Z</dcterms:modified>
</cp:coreProperties>
</file>