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16" dt="2024-04-02T14:03:19.186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5C6475-4F10-F593-FDB1-1697B829AF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E8674-B4EB-E9B9-990A-8643BDBD8B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277</cp:revision>
  <dcterms:created xsi:type="dcterms:W3CDTF">2024-04-02T13:06:30Z</dcterms:created>
  <dcterms:modified xsi:type="dcterms:W3CDTF">2024-04-02T14:03:38Z</dcterms:modified>
</cp:coreProperties>
</file>