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137" dt="2024-04-02T15:37:30.614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550" y="1646132"/>
            <a:ext cx="5829300" cy="3501813"/>
          </a:xfrm>
        </p:spPr>
        <p:txBody>
          <a:bodyPr anchor="b"/>
          <a:lstStyle>
            <a:lvl1pPr algn="ctr"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50" y="5282988"/>
            <a:ext cx="5829300" cy="2428452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91" indent="0" algn="ctr">
              <a:buNone/>
              <a:defRPr sz="1275"/>
            </a:lvl2pPr>
            <a:lvl3pPr marL="582982" indent="0" algn="ctr">
              <a:buNone/>
              <a:defRPr sz="1148"/>
            </a:lvl3pPr>
            <a:lvl4pPr marL="874473" indent="0" algn="ctr">
              <a:buNone/>
              <a:defRPr sz="1020"/>
            </a:lvl4pPr>
            <a:lvl5pPr marL="1165963" indent="0" algn="ctr">
              <a:buNone/>
              <a:defRPr sz="1020"/>
            </a:lvl5pPr>
            <a:lvl6pPr marL="1457455" indent="0" algn="ctr">
              <a:buNone/>
              <a:defRPr sz="1020"/>
            </a:lvl6pPr>
            <a:lvl7pPr marL="1748945" indent="0" algn="ctr">
              <a:buNone/>
              <a:defRPr sz="1020"/>
            </a:lvl7pPr>
            <a:lvl8pPr marL="2040436" indent="0" algn="ctr">
              <a:buNone/>
              <a:defRPr sz="1020"/>
            </a:lvl8pPr>
            <a:lvl9pPr marL="2331927" indent="0" algn="ctr">
              <a:buNone/>
              <a:defRPr sz="102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62123" y="535517"/>
            <a:ext cx="1675924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0305" y="6731214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91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82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47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96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4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94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436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927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34777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91" indent="0">
              <a:buNone/>
              <a:defRPr sz="1785"/>
            </a:lvl2pPr>
            <a:lvl3pPr marL="582982" indent="0">
              <a:buNone/>
              <a:defRPr sz="1530"/>
            </a:lvl3pPr>
            <a:lvl4pPr marL="874473" indent="0">
              <a:buNone/>
              <a:defRPr sz="1275"/>
            </a:lvl4pPr>
            <a:lvl5pPr marL="1165963" indent="0">
              <a:buNone/>
              <a:defRPr sz="1275"/>
            </a:lvl5pPr>
            <a:lvl6pPr marL="1457455" indent="0">
              <a:buNone/>
              <a:defRPr sz="1275"/>
            </a:lvl6pPr>
            <a:lvl7pPr marL="1748945" indent="0">
              <a:buNone/>
              <a:defRPr sz="1275"/>
            </a:lvl7pPr>
            <a:lvl8pPr marL="2040436" indent="0">
              <a:buNone/>
              <a:defRPr sz="1275"/>
            </a:lvl8pPr>
            <a:lvl9pPr marL="2331927" indent="0">
              <a:buNone/>
              <a:defRPr sz="127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89257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F45418-C38D-920A-93F8-39387A0ABC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8"/>
          <a:stretch/>
        </p:blipFill>
        <p:spPr>
          <a:xfrm>
            <a:off x="20" y="10"/>
            <a:ext cx="7772380" cy="1005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395</cp:revision>
  <dcterms:created xsi:type="dcterms:W3CDTF">2024-04-02T13:06:30Z</dcterms:created>
  <dcterms:modified xsi:type="dcterms:W3CDTF">2024-04-02T15:40:51Z</dcterms:modified>
</cp:coreProperties>
</file>