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7772400" cy="100584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20FD77-2113-4758-A72F-D8F580C7CF39}" v="102" dt="2024-04-02T15:00:55.829"/>
    <p1510:client id="{C2C79317-4C0C-4B94-BD43-1EA456137172}" v="237" dt="2024-04-02T13:50:12.3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71550" y="1646132"/>
            <a:ext cx="5829300" cy="3501813"/>
          </a:xfrm>
        </p:spPr>
        <p:txBody>
          <a:bodyPr anchor="b"/>
          <a:lstStyle>
            <a:lvl1pPr algn="ctr">
              <a:defRPr sz="3826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1550" y="5282988"/>
            <a:ext cx="5829300" cy="2428452"/>
          </a:xfrm>
        </p:spPr>
        <p:txBody>
          <a:bodyPr/>
          <a:lstStyle>
            <a:lvl1pPr marL="0" indent="0" algn="ctr">
              <a:buNone/>
              <a:defRPr sz="1530"/>
            </a:lvl1pPr>
            <a:lvl2pPr marL="291491" indent="0" algn="ctr">
              <a:buNone/>
              <a:defRPr sz="1275"/>
            </a:lvl2pPr>
            <a:lvl3pPr marL="582982" indent="0" algn="ctr">
              <a:buNone/>
              <a:defRPr sz="1148"/>
            </a:lvl3pPr>
            <a:lvl4pPr marL="874473" indent="0" algn="ctr">
              <a:buNone/>
              <a:defRPr sz="1020"/>
            </a:lvl4pPr>
            <a:lvl5pPr marL="1165963" indent="0" algn="ctr">
              <a:buNone/>
              <a:defRPr sz="1020"/>
            </a:lvl5pPr>
            <a:lvl6pPr marL="1457455" indent="0" algn="ctr">
              <a:buNone/>
              <a:defRPr sz="1020"/>
            </a:lvl6pPr>
            <a:lvl7pPr marL="1748945" indent="0" algn="ctr">
              <a:buNone/>
              <a:defRPr sz="1020"/>
            </a:lvl7pPr>
            <a:lvl8pPr marL="2040436" indent="0" algn="ctr">
              <a:buNone/>
              <a:defRPr sz="1020"/>
            </a:lvl8pPr>
            <a:lvl9pPr marL="2331927" indent="0" algn="ctr">
              <a:buNone/>
              <a:defRPr sz="102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5562123" y="535517"/>
            <a:ext cx="1675924" cy="852402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3826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30305" y="6731214"/>
            <a:ext cx="6703695" cy="2200274"/>
          </a:xfrm>
        </p:spPr>
        <p:txBody>
          <a:bodyPr/>
          <a:lstStyle>
            <a:lvl1pPr marL="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1pPr>
            <a:lvl2pPr marL="291491" indent="0">
              <a:buNone/>
              <a:defRPr sz="1275">
                <a:solidFill>
                  <a:schemeClr val="tx1">
                    <a:tint val="82000"/>
                  </a:schemeClr>
                </a:solidFill>
              </a:defRPr>
            </a:lvl2pPr>
            <a:lvl3pPr marL="582982" indent="0">
              <a:buNone/>
              <a:defRPr sz="1148">
                <a:solidFill>
                  <a:schemeClr val="tx1">
                    <a:tint val="82000"/>
                  </a:schemeClr>
                </a:solidFill>
              </a:defRPr>
            </a:lvl3pPr>
            <a:lvl4pPr marL="874473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4pPr>
            <a:lvl5pPr marL="1165963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5pPr>
            <a:lvl6pPr marL="1457455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6pPr>
            <a:lvl7pPr marL="1748945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7pPr>
            <a:lvl8pPr marL="2040436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8pPr>
            <a:lvl9pPr marL="2331927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934777" y="2677584"/>
            <a:ext cx="3303270" cy="6381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65" y="535517"/>
            <a:ext cx="6703695" cy="194415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91" indent="0">
              <a:buNone/>
              <a:defRPr sz="1275" b="1"/>
            </a:lvl2pPr>
            <a:lvl3pPr marL="582982" indent="0">
              <a:buNone/>
              <a:defRPr sz="1148" b="1"/>
            </a:lvl3pPr>
            <a:lvl4pPr marL="874473" indent="0">
              <a:buNone/>
              <a:defRPr sz="1020" b="1"/>
            </a:lvl4pPr>
            <a:lvl5pPr marL="1165963" indent="0">
              <a:buNone/>
              <a:defRPr sz="1020" b="1"/>
            </a:lvl5pPr>
            <a:lvl6pPr marL="1457455" indent="0">
              <a:buNone/>
              <a:defRPr sz="1020" b="1"/>
            </a:lvl6pPr>
            <a:lvl7pPr marL="1748945" indent="0">
              <a:buNone/>
              <a:defRPr sz="1020" b="1"/>
            </a:lvl7pPr>
            <a:lvl8pPr marL="2040436" indent="0">
              <a:buNone/>
              <a:defRPr sz="1020" b="1"/>
            </a:lvl8pPr>
            <a:lvl9pPr marL="2331927" indent="0">
              <a:buNone/>
              <a:defRPr sz="102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91" indent="0">
              <a:buNone/>
              <a:defRPr sz="1275" b="1"/>
            </a:lvl2pPr>
            <a:lvl3pPr marL="582982" indent="0">
              <a:buNone/>
              <a:defRPr sz="1148" b="1"/>
            </a:lvl3pPr>
            <a:lvl4pPr marL="874473" indent="0">
              <a:buNone/>
              <a:defRPr sz="1020" b="1"/>
            </a:lvl4pPr>
            <a:lvl5pPr marL="1165963" indent="0">
              <a:buNone/>
              <a:defRPr sz="1020" b="1"/>
            </a:lvl5pPr>
            <a:lvl6pPr marL="1457455" indent="0">
              <a:buNone/>
              <a:defRPr sz="1020" b="1"/>
            </a:lvl6pPr>
            <a:lvl7pPr marL="1748945" indent="0">
              <a:buNone/>
              <a:defRPr sz="1020" b="1"/>
            </a:lvl7pPr>
            <a:lvl8pPr marL="2040436" indent="0">
              <a:buNone/>
              <a:defRPr sz="1020" b="1"/>
            </a:lvl8pPr>
            <a:lvl9pPr marL="2331927" indent="0">
              <a:buNone/>
              <a:defRPr sz="102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66" y="670561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304283" y="1448225"/>
            <a:ext cx="3934777" cy="7147983"/>
          </a:xfrm>
        </p:spPr>
        <p:txBody>
          <a:bodyPr/>
          <a:lstStyle>
            <a:lvl1pPr>
              <a:defRPr sz="2040"/>
            </a:lvl1pPr>
            <a:lvl2pPr>
              <a:defRPr sz="1785"/>
            </a:lvl2pPr>
            <a:lvl3pPr>
              <a:defRPr sz="1530"/>
            </a:lvl3pPr>
            <a:lvl4pPr>
              <a:defRPr sz="1275"/>
            </a:lvl4pPr>
            <a:lvl5pPr>
              <a:defRPr sz="1275"/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35366" y="3017521"/>
            <a:ext cx="2506801" cy="5590330"/>
          </a:xfrm>
        </p:spPr>
        <p:txBody>
          <a:bodyPr/>
          <a:lstStyle>
            <a:lvl1pPr marL="0" indent="0">
              <a:buNone/>
              <a:defRPr sz="1020"/>
            </a:lvl1pPr>
            <a:lvl2pPr marL="291491" indent="0">
              <a:buNone/>
              <a:defRPr sz="892"/>
            </a:lvl2pPr>
            <a:lvl3pPr marL="582982" indent="0">
              <a:buNone/>
              <a:defRPr sz="765"/>
            </a:lvl3pPr>
            <a:lvl4pPr marL="874473" indent="0">
              <a:buNone/>
              <a:defRPr sz="638"/>
            </a:lvl4pPr>
            <a:lvl5pPr marL="1165963" indent="0">
              <a:buNone/>
              <a:defRPr sz="638"/>
            </a:lvl5pPr>
            <a:lvl6pPr marL="1457455" indent="0">
              <a:buNone/>
              <a:defRPr sz="638"/>
            </a:lvl6pPr>
            <a:lvl7pPr marL="1748945" indent="0">
              <a:buNone/>
              <a:defRPr sz="638"/>
            </a:lvl7pPr>
            <a:lvl8pPr marL="2040436" indent="0">
              <a:buNone/>
              <a:defRPr sz="638"/>
            </a:lvl8pPr>
            <a:lvl9pPr marL="2331927" indent="0">
              <a:buNone/>
              <a:defRPr sz="638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66" y="670561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304283" y="1448225"/>
            <a:ext cx="3934777" cy="7147983"/>
          </a:xfrm>
        </p:spPr>
        <p:txBody>
          <a:bodyPr/>
          <a:lstStyle>
            <a:lvl1pPr marL="0" indent="0">
              <a:buNone/>
              <a:defRPr sz="2040"/>
            </a:lvl1pPr>
            <a:lvl2pPr marL="291491" indent="0">
              <a:buNone/>
              <a:defRPr sz="1785"/>
            </a:lvl2pPr>
            <a:lvl3pPr marL="582982" indent="0">
              <a:buNone/>
              <a:defRPr sz="1530"/>
            </a:lvl3pPr>
            <a:lvl4pPr marL="874473" indent="0">
              <a:buNone/>
              <a:defRPr sz="1275"/>
            </a:lvl4pPr>
            <a:lvl5pPr marL="1165963" indent="0">
              <a:buNone/>
              <a:defRPr sz="1275"/>
            </a:lvl5pPr>
            <a:lvl6pPr marL="1457455" indent="0">
              <a:buNone/>
              <a:defRPr sz="1275"/>
            </a:lvl6pPr>
            <a:lvl7pPr marL="1748945" indent="0">
              <a:buNone/>
              <a:defRPr sz="1275"/>
            </a:lvl7pPr>
            <a:lvl8pPr marL="2040436" indent="0">
              <a:buNone/>
              <a:defRPr sz="1275"/>
            </a:lvl8pPr>
            <a:lvl9pPr marL="2331927" indent="0">
              <a:buNone/>
              <a:defRPr sz="1275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35366" y="3017521"/>
            <a:ext cx="2506801" cy="5590330"/>
          </a:xfrm>
        </p:spPr>
        <p:txBody>
          <a:bodyPr/>
          <a:lstStyle>
            <a:lvl1pPr marL="0" indent="0">
              <a:buNone/>
              <a:defRPr sz="1020"/>
            </a:lvl1pPr>
            <a:lvl2pPr marL="291491" indent="0">
              <a:buNone/>
              <a:defRPr sz="892"/>
            </a:lvl2pPr>
            <a:lvl3pPr marL="582982" indent="0">
              <a:buNone/>
              <a:defRPr sz="765"/>
            </a:lvl3pPr>
            <a:lvl4pPr marL="874473" indent="0">
              <a:buNone/>
              <a:defRPr sz="638"/>
            </a:lvl4pPr>
            <a:lvl5pPr marL="1165963" indent="0">
              <a:buNone/>
              <a:defRPr sz="638"/>
            </a:lvl5pPr>
            <a:lvl6pPr marL="1457455" indent="0">
              <a:buNone/>
              <a:defRPr sz="638"/>
            </a:lvl6pPr>
            <a:lvl7pPr marL="1748945" indent="0">
              <a:buNone/>
              <a:defRPr sz="638"/>
            </a:lvl7pPr>
            <a:lvl8pPr marL="2040436" indent="0">
              <a:buNone/>
              <a:defRPr sz="638"/>
            </a:lvl8pPr>
            <a:lvl9pPr marL="2331927" indent="0">
              <a:buNone/>
              <a:defRPr sz="638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534353" y="535517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534353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574608" y="9322647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5489257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>
            <a:extLst>
              <a:ext uri="{FF2B5EF4-FFF2-40B4-BE49-F238E27FC236}">
                <a16:creationId xmlns:a16="http://schemas.microsoft.com/office/drawing/2014/main" id="{897DE753-6D09-CDC9-463E-EDE29C4880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28"/>
          <a:stretch/>
        </p:blipFill>
        <p:spPr>
          <a:xfrm>
            <a:off x="20" y="10"/>
            <a:ext cx="7772380" cy="1005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0571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Tema de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368</cp:revision>
  <dcterms:created xsi:type="dcterms:W3CDTF">2024-04-02T13:06:30Z</dcterms:created>
  <dcterms:modified xsi:type="dcterms:W3CDTF">2024-04-02T15:01:02Z</dcterms:modified>
</cp:coreProperties>
</file>