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0077450" cy="756285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C79317-4C0C-4B94-BD43-1EA456137172}" v="221" dt="2024-04-02T13:44:30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81" y="1237717"/>
            <a:ext cx="7558088" cy="263299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81" y="3972247"/>
            <a:ext cx="7558088" cy="18259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11675" y="402652"/>
            <a:ext cx="2172950" cy="64091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92825" y="402652"/>
            <a:ext cx="6392882" cy="64091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576" y="1885462"/>
            <a:ext cx="8691801" cy="314593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576" y="5061158"/>
            <a:ext cx="8691801" cy="165437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92825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1709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7" y="402652"/>
            <a:ext cx="8691801" cy="1461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4138" y="1853949"/>
            <a:ext cx="4263233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4138" y="2762541"/>
            <a:ext cx="4263233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1709" y="1853949"/>
            <a:ext cx="4284229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1709" y="2762541"/>
            <a:ext cx="4284229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92825" y="402652"/>
            <a:ext cx="8691801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2825" y="2013259"/>
            <a:ext cx="8691801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92825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38156" y="7009642"/>
            <a:ext cx="340113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17199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CCA4AFA-583E-1411-16F1-5C9DD1321A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1DC20E-ECBD-AE6A-9450-563103C32D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95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232</cp:revision>
  <dcterms:created xsi:type="dcterms:W3CDTF">2024-04-02T13:06:30Z</dcterms:created>
  <dcterms:modified xsi:type="dcterms:W3CDTF">2024-04-02T13:44:44Z</dcterms:modified>
</cp:coreProperties>
</file>