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5" r:id="rId3"/>
    <p:sldId id="267" r:id="rId4"/>
    <p:sldId id="268" r:id="rId5"/>
    <p:sldId id="258" r:id="rId6"/>
    <p:sldId id="262" r:id="rId7"/>
    <p:sldId id="259" r:id="rId8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750"/>
    <a:srgbClr val="E5DED8"/>
    <a:srgbClr val="0014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19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eño personalizad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6849B047-F3D6-42FE-BD75-D8525B6AD7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0" y="2499518"/>
            <a:ext cx="8010525" cy="142478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E5DED8"/>
                </a:solidFill>
                <a:latin typeface="Futura" panose="02020800000000000000" pitchFamily="18" charset="0"/>
                <a:ea typeface="Futura" panose="02020800000000000000" pitchFamily="18" charset="0"/>
                <a:cs typeface="Futura" panose="02020800000000000000" pitchFamily="18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7630351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4F0C49B3-4857-4838-A9E6-2AA9D0F0C0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1850" y="2642393"/>
            <a:ext cx="8010525" cy="142478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2750"/>
                </a:solidFill>
                <a:latin typeface="Futura" panose="02020800000000000000" pitchFamily="18" charset="0"/>
                <a:ea typeface="Futura" panose="02020800000000000000" pitchFamily="18" charset="0"/>
                <a:cs typeface="Futura" panose="02020800000000000000" pitchFamily="18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7360578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>
            <a:extLst>
              <a:ext uri="{FF2B5EF4-FFF2-40B4-BE49-F238E27FC236}">
                <a16:creationId xmlns:a16="http://schemas.microsoft.com/office/drawing/2014/main" id="{913FF6E1-D4A1-466C-B06B-49118A260D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0" y="2499518"/>
            <a:ext cx="8010525" cy="142478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E5DED8"/>
                </a:solidFill>
                <a:latin typeface="Futura" panose="02020800000000000000" pitchFamily="18" charset="0"/>
                <a:ea typeface="Futura" panose="02020800000000000000" pitchFamily="18" charset="0"/>
                <a:cs typeface="Futura" panose="02020800000000000000" pitchFamily="18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976809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seño personalizad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A73A2E3C-9653-4E10-B6DE-BC5A36F397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1850" y="2642393"/>
            <a:ext cx="8010525" cy="142478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2750"/>
                </a:solidFill>
                <a:latin typeface="Futura" panose="02020800000000000000" pitchFamily="18" charset="0"/>
                <a:ea typeface="Futura" panose="02020800000000000000" pitchFamily="18" charset="0"/>
                <a:cs typeface="Futura" panose="02020800000000000000" pitchFamily="18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3061982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eño personalizad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06E88F56-B362-42FD-B87F-7AAFC2C8D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3963" y="1061243"/>
            <a:ext cx="8010525" cy="142478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E5DED8"/>
                </a:solidFill>
                <a:latin typeface="Futura" panose="02020800000000000000" pitchFamily="18" charset="0"/>
                <a:ea typeface="Futura" panose="02020800000000000000" pitchFamily="18" charset="0"/>
                <a:cs typeface="Futura" panose="02020800000000000000" pitchFamily="18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547105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iseño personalizad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3F09E434-CE30-4C22-803E-CCBB402B1B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2038" y="1042193"/>
            <a:ext cx="8010525" cy="142478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2750"/>
                </a:solidFill>
                <a:latin typeface="Futura" panose="02020800000000000000" pitchFamily="18" charset="0"/>
                <a:ea typeface="Futura" panose="02020800000000000000" pitchFamily="18" charset="0"/>
                <a:cs typeface="Futura" panose="02020800000000000000" pitchFamily="18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8268009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9C8FB1-D899-48E6-AB53-9B35327901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125" y="451644"/>
            <a:ext cx="10515600" cy="624682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800">
                <a:solidFill>
                  <a:schemeClr val="bg1"/>
                </a:solidFill>
                <a:latin typeface="Futura" panose="02020800000000000000" pitchFamily="18" charset="0"/>
                <a:ea typeface="Futura" panose="02020800000000000000" pitchFamily="18" charset="0"/>
                <a:cs typeface="Futura" panose="02020800000000000000" pitchFamily="18" charset="0"/>
              </a:defRPr>
            </a:lvl1pPr>
          </a:lstStyle>
          <a:p>
            <a:r>
              <a:rPr lang="es-ES" dirty="0"/>
              <a:t>Haga clic para modificar el estilo de título</a:t>
            </a:r>
            <a:endParaRPr lang="es-CO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80DBC4D-D0A7-471C-914C-6604A08468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1676401"/>
            <a:ext cx="10515600" cy="382904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741920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Diseño personalizad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CCB6537D-B9C9-4EC1-A73F-BBDFE969CB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125" y="451644"/>
            <a:ext cx="10515600" cy="624682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800">
                <a:solidFill>
                  <a:srgbClr val="002750"/>
                </a:solidFill>
                <a:latin typeface="Futura" panose="02020800000000000000" pitchFamily="18" charset="0"/>
                <a:ea typeface="Futura" panose="02020800000000000000" pitchFamily="18" charset="0"/>
                <a:cs typeface="Futura" panose="02020800000000000000" pitchFamily="18" charset="0"/>
              </a:defRPr>
            </a:lvl1pPr>
          </a:lstStyle>
          <a:p>
            <a:r>
              <a:rPr lang="es-ES" dirty="0"/>
              <a:t>Haga clic para modificar el estilo de título</a:t>
            </a:r>
            <a:endParaRPr lang="es-CO" dirty="0"/>
          </a:p>
        </p:txBody>
      </p:sp>
      <p:sp>
        <p:nvSpPr>
          <p:cNvPr id="4" name="Marcador de texto 2">
            <a:extLst>
              <a:ext uri="{FF2B5EF4-FFF2-40B4-BE49-F238E27FC236}">
                <a16:creationId xmlns:a16="http://schemas.microsoft.com/office/drawing/2014/main" id="{D8012AAB-B33C-48A9-8184-EEBB8CDF88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1676401"/>
            <a:ext cx="10515600" cy="382904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5541669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12572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y objeto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6F4943-0D94-4009-940E-7E73C46AB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213" y="1042193"/>
            <a:ext cx="8010525" cy="142478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E5DED8"/>
                </a:solidFill>
                <a:latin typeface="Futura" panose="02020800000000000000" pitchFamily="18" charset="0"/>
                <a:ea typeface="Futura" panose="02020800000000000000" pitchFamily="18" charset="0"/>
                <a:cs typeface="Futura" panose="02020800000000000000" pitchFamily="18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9868228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eño personalizad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289EABBE-1D8D-4FBF-8AD4-4C5783A939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213" y="1042193"/>
            <a:ext cx="8010525" cy="142478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2750"/>
                </a:solidFill>
                <a:latin typeface="Futura" panose="02020800000000000000" pitchFamily="18" charset="0"/>
                <a:ea typeface="Futura" panose="02020800000000000000" pitchFamily="18" charset="0"/>
                <a:cs typeface="Futura" panose="02020800000000000000" pitchFamily="18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0174515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4519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5" r:id="rId2"/>
    <p:sldLayoutId id="2147483664" r:id="rId3"/>
    <p:sldLayoutId id="2147483666" r:id="rId4"/>
    <p:sldLayoutId id="2147483651" r:id="rId5"/>
    <p:sldLayoutId id="2147483667" r:id="rId6"/>
    <p:sldLayoutId id="2147483655" r:id="rId7"/>
    <p:sldLayoutId id="2147483660" r:id="rId8"/>
    <p:sldLayoutId id="2147483662" r:id="rId9"/>
    <p:sldLayoutId id="2147483661" r:id="rId10"/>
    <p:sldLayoutId id="214748364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EAC036-1CF5-40BC-AF65-FF57BEA883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720" y="1016947"/>
            <a:ext cx="8010525" cy="1424782"/>
          </a:xfrm>
        </p:spPr>
        <p:txBody>
          <a:bodyPr/>
          <a:lstStyle/>
          <a:p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005293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0EC8415-5D1C-4E39-B35E-3C3990748E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2475" y="1080293"/>
            <a:ext cx="8010525" cy="1424782"/>
          </a:xfrm>
        </p:spPr>
        <p:txBody>
          <a:bodyPr/>
          <a:lstStyle/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1770866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10B3ECF-8E5F-460C-ACD8-42F90B3ED1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7538" y="2794793"/>
            <a:ext cx="8010525" cy="1424782"/>
          </a:xfrm>
        </p:spPr>
        <p:txBody>
          <a:bodyPr/>
          <a:lstStyle/>
          <a:p>
            <a:endParaRPr lang="es-CO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64338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D5411F-C0B2-496D-AF51-FAF2BA631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0838" y="2785268"/>
            <a:ext cx="8010525" cy="1424782"/>
          </a:xfrm>
        </p:spPr>
        <p:txBody>
          <a:bodyPr/>
          <a:lstStyle/>
          <a:p>
            <a:endParaRPr lang="es-CO" dirty="0">
              <a:solidFill>
                <a:srgbClr val="0027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78780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A6AC430A-AC29-455E-9FE5-033773443F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09D50CB-D5BF-4981-BA8A-0FEC8F33364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33603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2EF473A-763F-4D24-AE36-A2FAF29D50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5CDAD89-8C05-433C-9C03-E24DC003EDC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398920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800333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Personalizado 4">
      <a:dk1>
        <a:srgbClr val="00274F"/>
      </a:dk1>
      <a:lt1>
        <a:sysClr val="window" lastClr="FFFFFF"/>
      </a:lt1>
      <a:dk2>
        <a:srgbClr val="002D59"/>
      </a:dk2>
      <a:lt2>
        <a:srgbClr val="E5DED8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008B8C"/>
      </a:accent5>
      <a:accent6>
        <a:srgbClr val="FF0000"/>
      </a:accent6>
      <a:hlink>
        <a:srgbClr val="DBA300"/>
      </a:hlink>
      <a:folHlink>
        <a:srgbClr val="008B8C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</TotalTime>
  <Words>0</Words>
  <Application>Microsoft Office PowerPoint</Application>
  <PresentationFormat>Panorámica</PresentationFormat>
  <Paragraphs>0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1" baseType="lpstr">
      <vt:lpstr>Arial</vt:lpstr>
      <vt:lpstr>Calibri</vt:lpstr>
      <vt:lpstr>Futura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KATHE LUQUE</dc:creator>
  <cp:lastModifiedBy>KATHE LUQUE</cp:lastModifiedBy>
  <cp:revision>16</cp:revision>
  <dcterms:created xsi:type="dcterms:W3CDTF">2022-06-07T00:55:58Z</dcterms:created>
  <dcterms:modified xsi:type="dcterms:W3CDTF">2022-07-14T17:22:37Z</dcterms:modified>
</cp:coreProperties>
</file>