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24</cp:revision>
  <dcterms:created xsi:type="dcterms:W3CDTF">2022-06-07T00:55:58Z</dcterms:created>
  <dcterms:modified xsi:type="dcterms:W3CDTF">2022-07-14T17:08:25Z</dcterms:modified>
</cp:coreProperties>
</file>