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7" r:id="rId4"/>
    <p:sldId id="268" r:id="rId5"/>
    <p:sldId id="258" r:id="rId6"/>
    <p:sldId id="262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750"/>
    <a:srgbClr val="E5DED8"/>
    <a:srgbClr val="001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849B047-F3D6-42FE-BD75-D8525B6AD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6303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F0C49B3-4857-4838-A9E6-2AA9D0F0C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605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13FF6E1-D4A1-466C-B06B-49118A26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0" y="2499518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97680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A73A2E3C-9653-4E10-B6DE-BC5A36F3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1850" y="26423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198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06E88F56-B362-42FD-B87F-7AAFC2C8D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963" y="106124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7105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3F09E434-CE30-4C22-803E-CCBB402B1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6800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C8FB1-D899-48E6-AB53-9B3532790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0DBC4D-D0A7-471C-914C-6604A0846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192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CCB6537D-B9C9-4EC1-A73F-BBDFE969C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125" y="451644"/>
            <a:ext cx="10515600" cy="62468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</a:t>
            </a:r>
            <a:endParaRPr lang="es-CO" dirty="0"/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D8012AAB-B33C-48A9-8184-EEBB8CDF8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676401"/>
            <a:ext cx="10515600" cy="38290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54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57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4943-0D94-4009-940E-7E73C46AB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5DED8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6822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289EABBE-1D8D-4FBF-8AD4-4C5783A93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3" y="1042193"/>
            <a:ext cx="8010525" cy="1424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750"/>
                </a:solidFill>
                <a:latin typeface="Futura" panose="02020800000000000000" pitchFamily="18" charset="0"/>
                <a:ea typeface="Futura" panose="02020800000000000000" pitchFamily="18" charset="0"/>
                <a:cs typeface="Futura" panose="02020800000000000000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174515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51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4" r:id="rId3"/>
    <p:sldLayoutId id="2147483666" r:id="rId4"/>
    <p:sldLayoutId id="2147483651" r:id="rId5"/>
    <p:sldLayoutId id="2147483667" r:id="rId6"/>
    <p:sldLayoutId id="2147483655" r:id="rId7"/>
    <p:sldLayoutId id="2147483660" r:id="rId8"/>
    <p:sldLayoutId id="2147483662" r:id="rId9"/>
    <p:sldLayoutId id="2147483661" r:id="rId10"/>
    <p:sldLayoutId id="21474836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EAC036-1CF5-40BC-AF65-FF57BEA88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118393"/>
            <a:ext cx="8010525" cy="1424782"/>
          </a:xfrm>
          <a:noFill/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052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EC8415-5D1C-4E39-B35E-3C399074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1080293"/>
            <a:ext cx="8010525" cy="1424782"/>
          </a:xfrm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70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0B3ECF-8E5F-460C-ACD8-42F90B3ED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538" y="2794793"/>
            <a:ext cx="8010525" cy="1424782"/>
          </a:xfrm>
        </p:spPr>
        <p:txBody>
          <a:bodyPr/>
          <a:lstStyle/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3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5411F-C0B2-496D-AF51-FAF2BA631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0838" y="2785268"/>
            <a:ext cx="8010525" cy="1424782"/>
          </a:xfrm>
        </p:spPr>
        <p:txBody>
          <a:bodyPr/>
          <a:lstStyle/>
          <a:p>
            <a:endParaRPr lang="es-CO" dirty="0">
              <a:solidFill>
                <a:srgbClr val="0027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78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6AC430A-AC29-455E-9FE5-033773443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9D50CB-D5BF-4981-BA8A-0FEC8F333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360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F473A-763F-4D24-AE36-A2FAF29D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CDAD89-8C05-433C-9C03-E24DC003E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989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03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4">
      <a:dk1>
        <a:srgbClr val="00274F"/>
      </a:dk1>
      <a:lt1>
        <a:sysClr val="window" lastClr="FFFFFF"/>
      </a:lt1>
      <a:dk2>
        <a:srgbClr val="002D59"/>
      </a:dk2>
      <a:lt2>
        <a:srgbClr val="E5DED8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008B8C"/>
      </a:accent5>
      <a:accent6>
        <a:srgbClr val="FF0000"/>
      </a:accent6>
      <a:hlink>
        <a:srgbClr val="DBA300"/>
      </a:hlink>
      <a:folHlink>
        <a:srgbClr val="008B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Futura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KATHE LUQUE</dc:creator>
  <cp:lastModifiedBy>KATHE LUQUE</cp:lastModifiedBy>
  <cp:revision>22</cp:revision>
  <dcterms:created xsi:type="dcterms:W3CDTF">2022-06-07T00:55:58Z</dcterms:created>
  <dcterms:modified xsi:type="dcterms:W3CDTF">2022-07-14T17:15:59Z</dcterms:modified>
</cp:coreProperties>
</file>