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0"/>
    <a:srgbClr val="E5DED8"/>
    <a:srgbClr val="00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49B047-F3D6-42FE-BD75-D8525B6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0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F0C49B3-4857-4838-A9E6-2AA9D0F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05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3FF6E1-D4A1-466C-B06B-49118A2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73A2E3C-9653-4E10-B6DE-BC5A36F3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1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E88F56-B362-42FD-B87F-7AAFC2C8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6124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1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09E434-CE30-4C22-803E-CCBB402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8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8FB1-D899-48E6-AB53-9B35327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DBC4D-D0A7-471C-914C-6604A084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CB6537D-B9C9-4EC1-A73F-BBDFE969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8012AAB-B33C-48A9-8184-EEBB8CD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4943-0D94-4009-940E-7E73C46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9EABBE-1D8D-4FBF-8AD4-4C5783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4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51" r:id="rId5"/>
    <p:sldLayoutId id="2147483667" r:id="rId6"/>
    <p:sldLayoutId id="2147483655" r:id="rId7"/>
    <p:sldLayoutId id="2147483660" r:id="rId8"/>
    <p:sldLayoutId id="2147483662" r:id="rId9"/>
    <p:sldLayoutId id="2147483661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AC036-1CF5-40BC-AF65-FF57BEA8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18393"/>
            <a:ext cx="8010525" cy="1424782"/>
          </a:xfrm>
          <a:noFill/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8415-5D1C-4E39-B35E-3C39907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080293"/>
            <a:ext cx="8010525" cy="142478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0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B3ECF-8E5F-460C-ACD8-42F90B3E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538" y="2794793"/>
            <a:ext cx="8010525" cy="1424782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411F-C0B2-496D-AF51-FAF2BA6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2785268"/>
            <a:ext cx="8010525" cy="1424782"/>
          </a:xfrm>
        </p:spPr>
        <p:txBody>
          <a:bodyPr/>
          <a:lstStyle/>
          <a:p>
            <a:endParaRPr lang="es-CO" dirty="0">
              <a:solidFill>
                <a:srgbClr val="002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AC430A-AC29-455E-9FE5-0337734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D50CB-D5BF-4981-BA8A-0FEC8F33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473A-763F-4D24-AE36-A2FAF29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DAD89-8C05-433C-9C03-E24DC003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0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0274F"/>
      </a:dk1>
      <a:lt1>
        <a:sysClr val="window" lastClr="FFFFFF"/>
      </a:lt1>
      <a:dk2>
        <a:srgbClr val="002D59"/>
      </a:dk2>
      <a:lt2>
        <a:srgbClr val="E5DE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B8C"/>
      </a:accent5>
      <a:accent6>
        <a:srgbClr val="FF0000"/>
      </a:accent6>
      <a:hlink>
        <a:srgbClr val="DBA300"/>
      </a:hlink>
      <a:folHlink>
        <a:srgbClr val="008B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 LUQUE</dc:creator>
  <cp:lastModifiedBy>KATHE LUQUE</cp:lastModifiedBy>
  <cp:revision>20</cp:revision>
  <dcterms:created xsi:type="dcterms:W3CDTF">2022-06-07T00:55:58Z</dcterms:created>
  <dcterms:modified xsi:type="dcterms:W3CDTF">2022-07-14T17:17:59Z</dcterms:modified>
</cp:coreProperties>
</file>